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6"/>
  </p:sldMasterIdLst>
  <p:notesMasterIdLst>
    <p:notesMasterId r:id="rId10"/>
  </p:notesMasterIdLst>
  <p:handoutMasterIdLst>
    <p:handoutMasterId r:id="rId11"/>
  </p:handoutMasterIdLst>
  <p:sldIdLst>
    <p:sldId id="260" r:id="rId7"/>
    <p:sldId id="271" r:id="rId8"/>
    <p:sldId id="275" r:id="rId9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17">
          <p15:clr>
            <a:srgbClr val="A4A3A4"/>
          </p15:clr>
        </p15:guide>
        <p15:guide id="2" orient="horz" pos="757">
          <p15:clr>
            <a:srgbClr val="A4A3A4"/>
          </p15:clr>
        </p15:guide>
        <p15:guide id="3" orient="horz" pos="3657">
          <p15:clr>
            <a:srgbClr val="A4A3A4"/>
          </p15:clr>
        </p15:guide>
        <p15:guide id="4" orient="horz" pos="2387">
          <p15:clr>
            <a:srgbClr val="A4A3A4"/>
          </p15:clr>
        </p15:guide>
        <p15:guide id="5" pos="567">
          <p15:clr>
            <a:srgbClr val="A4A3A4"/>
          </p15:clr>
        </p15:guide>
        <p15:guide id="6" pos="5193">
          <p15:clr>
            <a:srgbClr val="A4A3A4"/>
          </p15:clr>
        </p15:guide>
        <p15:guide id="7" pos="3007">
          <p15:clr>
            <a:srgbClr val="A4A3A4"/>
          </p15:clr>
        </p15:guide>
        <p15:guide id="8" pos="2733">
          <p15:clr>
            <a:srgbClr val="A4A3A4"/>
          </p15:clr>
        </p15:guide>
        <p15:guide id="9" pos="16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26"/>
    <p:restoredTop sz="94658"/>
  </p:normalViewPr>
  <p:slideViewPr>
    <p:cSldViewPr>
      <p:cViewPr>
        <p:scale>
          <a:sx n="109" d="100"/>
          <a:sy n="109" d="100"/>
        </p:scale>
        <p:origin x="1952" y="1576"/>
      </p:cViewPr>
      <p:guideLst>
        <p:guide orient="horz" pos="1117"/>
        <p:guide orient="horz" pos="757"/>
        <p:guide orient="horz" pos="3657"/>
        <p:guide orient="horz" pos="2387"/>
        <p:guide pos="567"/>
        <p:guide pos="5193"/>
        <p:guide pos="3007"/>
        <p:guide pos="2733"/>
        <p:guide pos="161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-258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slideMaster" Target="slideMasters/slide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9B5BB0F3-6329-404A-B0DC-2BDD99C3A0A2}" type="datetime1">
              <a:rPr lang="de-DE" smtClean="0"/>
              <a:pPr>
                <a:defRPr/>
              </a:pPr>
              <a:t>21.06.17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B9F387B8-CECF-4EDF-8764-5349343BF3AD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0836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7D79353-5306-3C4B-8AD6-7973E7F6512F}" type="datetime1">
              <a:rPr lang="de-DE" smtClean="0"/>
              <a:pPr>
                <a:defRPr/>
              </a:pPr>
              <a:t>21.06.17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 smtClean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 smtClean="0"/>
              <a:t>Textmasterformate durch Klicken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0363E7-54F0-40FC-A1C6-234E4522131B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2401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1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en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13" name="Inhaltsplatzhalter 12"/>
          <p:cNvSpPr>
            <a:spLocks noGrp="1"/>
          </p:cNvSpPr>
          <p:nvPr>
            <p:ph sz="quarter" idx="10" hasCustomPrompt="1"/>
          </p:nvPr>
        </p:nvSpPr>
        <p:spPr>
          <a:xfrm>
            <a:off x="838200" y="1752600"/>
            <a:ext cx="7543800" cy="41148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AT" dirty="0" smtClean="0"/>
              <a:t>Titelmastertextformat durch Klicken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6192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-Folie mit Aufzählungszei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V3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239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524000"/>
            <a:ext cx="7620000" cy="4495800"/>
          </a:xfrm>
          <a:prstGeom prst="rect">
            <a:avLst/>
          </a:prstGeom>
        </p:spPr>
        <p:txBody>
          <a:bodyPr/>
          <a:lstStyle>
            <a:lvl1pPr marL="0" indent="0">
              <a:buFont typeface="Arial" pitchFamily="34" charset="0"/>
              <a:buNone/>
              <a:defRPr/>
            </a:lvl1pPr>
            <a:lvl3pPr marL="627063" indent="-182563">
              <a:buFont typeface="Arial" pitchFamily="34" charset="0"/>
              <a:buChar char="&gt;"/>
              <a:defRPr/>
            </a:lvl3pPr>
            <a:lvl5pPr>
              <a:defRPr/>
            </a:lvl5pPr>
          </a:lstStyle>
          <a:p>
            <a:pPr lvl="0"/>
            <a:r>
              <a:rPr lang="de-AT" dirty="0" smtClean="0"/>
              <a:t>Mastertextformat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613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3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4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extfeld 13"/>
          <p:cNvSpPr txBox="1"/>
          <p:nvPr userDrawn="1"/>
        </p:nvSpPr>
        <p:spPr>
          <a:xfrm>
            <a:off x="914400" y="3757136"/>
            <a:ext cx="6172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smtClean="0">
                <a:solidFill>
                  <a:schemeClr val="bg1"/>
                </a:solidFill>
              </a:rPr>
              <a:t>Titel</a:t>
            </a:r>
            <a:r>
              <a:rPr lang="de-DE" sz="4200" b="1" baseline="0" smtClean="0">
                <a:solidFill>
                  <a:schemeClr val="bg1"/>
                </a:solidFill>
              </a:rPr>
              <a:t> der Präsentation</a:t>
            </a:r>
            <a:endParaRPr lang="de-DE" sz="4200" b="1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990600" y="4800600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smtClean="0">
                <a:solidFill>
                  <a:srgbClr val="FFFFFF"/>
                </a:solidFill>
              </a:rPr>
              <a:t>Name des Verfassers | XX. Monat 2014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smtClean="0">
                <a:solidFill>
                  <a:srgbClr val="FFFFFF"/>
                </a:solidFill>
              </a:rPr>
              <a:t>Absender (IT GmbH, ...)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3000" b="1"/>
          </a:p>
        </p:txBody>
      </p:sp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FHO_Powerpoint_Vorlage_international_Seite5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feld 5"/>
          <p:cNvSpPr txBox="1"/>
          <p:nvPr userDrawn="1"/>
        </p:nvSpPr>
        <p:spPr>
          <a:xfrm>
            <a:off x="914400" y="3757136"/>
            <a:ext cx="6172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smtClean="0">
                <a:solidFill>
                  <a:schemeClr val="bg1"/>
                </a:solidFill>
              </a:rPr>
              <a:t>Titel</a:t>
            </a:r>
            <a:r>
              <a:rPr lang="de-DE" sz="4200" b="1" baseline="0" smtClean="0">
                <a:solidFill>
                  <a:schemeClr val="bg1"/>
                </a:solidFill>
              </a:rPr>
              <a:t> der Präsentation</a:t>
            </a:r>
            <a:endParaRPr lang="de-DE" sz="4200" b="1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 userDrawn="1"/>
        </p:nvSpPr>
        <p:spPr>
          <a:xfrm>
            <a:off x="990600" y="4800600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smtClean="0">
                <a:solidFill>
                  <a:srgbClr val="FFFFFF"/>
                </a:solidFill>
              </a:rPr>
              <a:t>Name des Verfassers | XX. Monat 2014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smtClean="0">
                <a:solidFill>
                  <a:srgbClr val="FFFFFF"/>
                </a:solidFill>
              </a:rPr>
              <a:t>Absender (IT GmbH, ...)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3000" b="1"/>
          </a:p>
        </p:txBody>
      </p:sp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239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/>
          </p:nvPr>
        </p:nvSpPr>
        <p:spPr>
          <a:xfrm>
            <a:off x="762000" y="1524000"/>
            <a:ext cx="76200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2031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400"/>
            <a:ext cx="588645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11" name="Inhaltsplatzhalter 2"/>
          <p:cNvSpPr>
            <a:spLocks noGrp="1"/>
          </p:cNvSpPr>
          <p:nvPr>
            <p:ph idx="29" hasCustomPrompt="1"/>
          </p:nvPr>
        </p:nvSpPr>
        <p:spPr>
          <a:xfrm>
            <a:off x="838200" y="41910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30" hasCustomPrompt="1"/>
          </p:nvPr>
        </p:nvSpPr>
        <p:spPr>
          <a:xfrm>
            <a:off x="4800600" y="41910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4" name="Inhaltsplatzhalter 2"/>
          <p:cNvSpPr>
            <a:spLocks noGrp="1"/>
          </p:cNvSpPr>
          <p:nvPr>
            <p:ph idx="31" hasCustomPrompt="1"/>
          </p:nvPr>
        </p:nvSpPr>
        <p:spPr>
          <a:xfrm>
            <a:off x="4835363" y="17526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 lang="de-DE" sz="1600" kern="1200" dirty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8" name="Inhaltsplatzhalter 2"/>
          <p:cNvSpPr>
            <a:spLocks noGrp="1"/>
          </p:cNvSpPr>
          <p:nvPr>
            <p:ph idx="32" hasCustomPrompt="1"/>
          </p:nvPr>
        </p:nvSpPr>
        <p:spPr>
          <a:xfrm>
            <a:off x="838200" y="1752600"/>
            <a:ext cx="3546637" cy="2133600"/>
          </a:xfrm>
        </p:spPr>
        <p:txBody>
          <a:bodyPr/>
          <a:lstStyle>
            <a:lvl1pPr marL="72000" indent="-72000">
              <a:defRPr/>
            </a:lvl1pPr>
            <a:lvl5pPr>
              <a:buFont typeface="Wingdings" charset="2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9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239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0" hasCustomPrompt="1"/>
          </p:nvPr>
        </p:nvSpPr>
        <p:spPr>
          <a:xfrm>
            <a:off x="838200" y="1676400"/>
            <a:ext cx="7467600" cy="44196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AT" dirty="0" smtClean="0"/>
              <a:t>Titelmastertextformat durch Klicken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0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1845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2000" y="1728788"/>
            <a:ext cx="7401600" cy="4076700"/>
          </a:xfrm>
        </p:spPr>
        <p:txBody>
          <a:bodyPr/>
          <a:lstStyle>
            <a:lvl1pPr marL="0" indent="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093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elplatzhalter 1"/>
          <p:cNvSpPr>
            <a:spLocks noGrp="1"/>
          </p:cNvSpPr>
          <p:nvPr>
            <p:ph type="title"/>
          </p:nvPr>
        </p:nvSpPr>
        <p:spPr bwMode="auto">
          <a:xfrm>
            <a:off x="762000" y="406400"/>
            <a:ext cx="588645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Titelmasterformat durch Klicken</a:t>
            </a:r>
            <a:br>
              <a:rPr lang="de-DE" dirty="0" smtClean="0"/>
            </a:br>
            <a:r>
              <a:rPr lang="de-DE" dirty="0" smtClean="0"/>
              <a:t>bearbeiten</a:t>
            </a:r>
          </a:p>
        </p:txBody>
      </p:sp>
      <p:sp>
        <p:nvSpPr>
          <p:cNvPr id="1028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792163" y="1728788"/>
            <a:ext cx="7400925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buClr>
          <a:schemeClr val="bg1"/>
        </a:buClr>
        <a:buFont typeface="Arial" charset="0"/>
        <a:buChar char=" "/>
        <a:defRPr sz="22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431800" indent="-312738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120000"/>
        <a:buFont typeface="Symbol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627063" indent="-182563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80000"/>
        <a:buFont typeface="Lucida Grande"/>
        <a:buChar char="❯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881063" indent="-19685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100000"/>
        <a:buFont typeface="Symbol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881063" indent="-317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70000"/>
        <a:buFont typeface="Lucida Grande"/>
        <a:buChar char="❯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09600" y="3886200"/>
            <a:ext cx="8001000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dirty="0" err="1">
                <a:latin typeface="Arial"/>
                <a:cs typeface="Arial"/>
              </a:rPr>
              <a:t>Automate</a:t>
            </a:r>
            <a:r>
              <a:rPr lang="de-DE" sz="4200" b="1" dirty="0">
                <a:latin typeface="Arial"/>
                <a:cs typeface="Arial"/>
              </a:rPr>
              <a:t> </a:t>
            </a:r>
            <a:r>
              <a:rPr lang="de-DE" sz="4200" b="1" dirty="0" err="1">
                <a:latin typeface="Arial"/>
                <a:cs typeface="Arial"/>
              </a:rPr>
              <a:t>Your</a:t>
            </a:r>
            <a:r>
              <a:rPr lang="de-DE" sz="4200" b="1" dirty="0">
                <a:latin typeface="Arial"/>
                <a:cs typeface="Arial"/>
              </a:rPr>
              <a:t> </a:t>
            </a:r>
            <a:r>
              <a:rPr lang="de-DE" sz="4200" b="1" dirty="0" err="1">
                <a:latin typeface="Arial"/>
                <a:cs typeface="Arial"/>
              </a:rPr>
              <a:t>Friend’s</a:t>
            </a:r>
            <a:r>
              <a:rPr lang="de-DE" sz="4200" b="1" dirty="0">
                <a:latin typeface="Arial"/>
                <a:cs typeface="Arial"/>
              </a:rPr>
              <a:t> </a:t>
            </a:r>
            <a:r>
              <a:rPr lang="de-DE" sz="4200" b="1" dirty="0" smtClean="0">
                <a:latin typeface="Arial"/>
                <a:cs typeface="Arial"/>
              </a:rPr>
              <a:t>Home</a:t>
            </a:r>
          </a:p>
          <a:p>
            <a:endParaRPr lang="de-DE" sz="2000" dirty="0">
              <a:latin typeface="Arial"/>
              <a:cs typeface="Arial"/>
            </a:endParaRPr>
          </a:p>
          <a:p>
            <a:r>
              <a:rPr lang="de-DE" sz="2100" b="1" dirty="0" smtClean="0">
                <a:latin typeface="Arial"/>
                <a:cs typeface="Arial"/>
              </a:rPr>
              <a:t>Team BDOP(C) | 23. </a:t>
            </a:r>
            <a:r>
              <a:rPr lang="de-DE" sz="2100" b="1" dirty="0" smtClean="0">
                <a:latin typeface="Arial"/>
                <a:cs typeface="Arial"/>
              </a:rPr>
              <a:t>Juni 2017</a:t>
            </a:r>
            <a:endParaRPr lang="de-DE" sz="2100" b="1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 charset="0"/>
                <a:cs typeface="Arial" charset="0"/>
              </a:rPr>
              <a:t>TODO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838200" y="2348880"/>
            <a:ext cx="7467600" cy="3747120"/>
          </a:xfrm>
        </p:spPr>
        <p:txBody>
          <a:bodyPr/>
          <a:lstStyle/>
          <a:p>
            <a:pPr lvl="1" eaLnBrk="1" hangingPunct="1">
              <a:buFont typeface="Arial" pitchFamily="34" charset="0"/>
              <a:buChar char="−"/>
            </a:pPr>
            <a:r>
              <a:rPr lang="de-DE" dirty="0" smtClean="0">
                <a:latin typeface="Arial" charset="0"/>
                <a:cs typeface="Arial" charset="0"/>
              </a:rPr>
              <a:t>TODO</a:t>
            </a:r>
            <a:endParaRPr lang="de-AT" dirty="0">
              <a:latin typeface="Arial" charset="0"/>
              <a:cs typeface="Arial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43483" y="1700808"/>
            <a:ext cx="7400925" cy="40767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 charset="0"/>
              <a:buChar char=" "/>
              <a:defRPr sz="22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31800" indent="-312738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2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27063" indent="-182563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881063" indent="-1968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881063" indent="-3175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9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/>
              </a:buClr>
              <a:buFont typeface="Arial" charset="0"/>
              <a:buNone/>
            </a:pPr>
            <a:r>
              <a:rPr lang="de-DE" dirty="0" smtClean="0">
                <a:solidFill>
                  <a:prstClr val="black"/>
                </a:solidFill>
                <a:latin typeface="Arial" charset="0"/>
                <a:cs typeface="Arial" charset="0"/>
              </a:rPr>
              <a:t>TODO</a:t>
            </a:r>
            <a:endParaRPr lang="de-DE" dirty="0" smtClean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759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91880" y="764704"/>
            <a:ext cx="5886000" cy="856800"/>
          </a:xfrm>
        </p:spPr>
        <p:txBody>
          <a:bodyPr/>
          <a:lstStyle/>
          <a:p>
            <a:r>
              <a:rPr lang="de-DE" sz="6000" dirty="0" smtClean="0">
                <a:latin typeface="Arial" charset="0"/>
                <a:cs typeface="Arial" charset="0"/>
              </a:rPr>
              <a:t>Q&amp;A</a:t>
            </a:r>
            <a:endParaRPr lang="de-AT" sz="6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7" name="Inhaltsplatzhalter 2"/>
          <p:cNvSpPr>
            <a:spLocks noGrp="1"/>
          </p:cNvSpPr>
          <p:nvPr>
            <p:ph sz="quarter" idx="10"/>
          </p:nvPr>
        </p:nvSpPr>
        <p:spPr>
          <a:xfrm>
            <a:off x="838200" y="2348880"/>
            <a:ext cx="7467600" cy="3747120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endParaRPr lang="en-US" dirty="0" smtClean="0"/>
          </a:p>
          <a:p>
            <a:pPr lvl="1">
              <a:buFont typeface="Arial" pitchFamily="34" charset="0"/>
              <a:buChar char="−"/>
            </a:pPr>
            <a:endParaRPr lang="de-AT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7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H OÖ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6247CB954696A44AB6936F01BEA1CF8" ma:contentTypeVersion="30" ma:contentTypeDescription="Ein neues Dokument erstellen." ma:contentTypeScope="" ma:versionID="2e0fe38d56d4a5bbd83182e124a975ee">
  <xsd:schema xmlns:xsd="http://www.w3.org/2001/XMLSchema" xmlns:xs="http://www.w3.org/2001/XMLSchema" xmlns:p="http://schemas.microsoft.com/office/2006/metadata/properties" xmlns:ns1="http://schemas.microsoft.com/sharepoint/v3" xmlns:ns2="6d310824-5500-480e-ac5b-3e1aeef9ffa4" xmlns:ns3="486f3bd0-e742-44e7-91d0-937bb718f3f9" xmlns:ns4="eecc0c67-01b8-4772-9606-ee31e8eef3ee" xmlns:ns5="684d8d61-7651-461f-a214-b53d540737da" targetNamespace="http://schemas.microsoft.com/office/2006/metadata/properties" ma:root="true" ma:fieldsID="4025c8682f79d4c52ea756e520e451f7" ns1:_="" ns2:_="" ns3:_="" ns4:_="" ns5:_="">
    <xsd:import namespace="http://schemas.microsoft.com/sharepoint/v3"/>
    <xsd:import namespace="6d310824-5500-480e-ac5b-3e1aeef9ffa4"/>
    <xsd:import namespace="486f3bd0-e742-44e7-91d0-937bb718f3f9"/>
    <xsd:import namespace="eecc0c67-01b8-4772-9606-ee31e8eef3ee"/>
    <xsd:import namespace="684d8d61-7651-461f-a214-b53d540737da"/>
    <xsd:element name="properties">
      <xsd:complexType>
        <xsd:sequence>
          <xsd:element name="documentManagement">
            <xsd:complexType>
              <xsd:all>
                <xsd:element ref="ns3:_dlc_DocId" minOccurs="0"/>
                <xsd:element ref="ns3:_dlc_DocIdUrl" minOccurs="0"/>
                <xsd:element ref="ns3:_dlc_DocIdPersistId" minOccurs="0"/>
                <xsd:element ref="ns2:Herkunft1TaxHTField0" minOccurs="0"/>
                <xsd:element ref="ns3:TaxCatchAll" minOccurs="0"/>
                <xsd:element ref="ns2:InhaltstypTaxHTField0" minOccurs="0"/>
                <xsd:element ref="ns2:ThemaTaxHTField0" minOccurs="0"/>
                <xsd:element ref="ns3:Vertraulichkeitsstufe"/>
                <xsd:element ref="ns2:BereichTaxHTField0" minOccurs="0"/>
                <xsd:element ref="ns1:PublishingStartDate" minOccurs="0"/>
                <xsd:element ref="ns1:PublishingExpirationDate" minOccurs="0"/>
                <xsd:element ref="ns4:TaxKeywordTaxHTField" minOccurs="0"/>
                <xsd:element ref="ns5:RolleTaxHTField0" minOccurs="0"/>
                <xsd:element ref="ns5:Zust_x00e4_ndigkei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21" nillable="true" ma:displayName="Geplantes Startdatum" ma:hidden="true" ma:internalName="PublishingStartDate" ma:readOnly="false">
      <xsd:simpleType>
        <xsd:restriction base="dms:Unknown"/>
      </xsd:simpleType>
    </xsd:element>
    <xsd:element name="PublishingExpirationDate" ma:index="22" nillable="true" ma:displayName="Geplantes Enddatum" ma:hidden="true" ma:internalName="PublishingExpirationDate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310824-5500-480e-ac5b-3e1aeef9ffa4" elementFormDefault="qualified">
    <xsd:import namespace="http://schemas.microsoft.com/office/2006/documentManagement/types"/>
    <xsd:import namespace="http://schemas.microsoft.com/office/infopath/2007/PartnerControls"/>
    <xsd:element name="Herkunft1TaxHTField0" ma:index="12" ma:taxonomy="true" ma:internalName="Herkunft1TaxHTField0" ma:taxonomyFieldName="Herkunft1" ma:displayName="Herkunft" ma:fieldId="{3eaf9a92-4859-4c18-8b05-32cc9e9a117d}" ma:sspId="358b686e-9b3f-48b9-bb68-7c8a6cabd534" ma:termSetId="3fb22198-1abe-4405-83a9-4af7250feb3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haltstypTaxHTField0" ma:index="15" ma:taxonomy="true" ma:internalName="InhaltstypTaxHTField0" ma:taxonomyFieldName="Inhaltstyp" ma:displayName="Inhaltstyp" ma:default="" ma:fieldId="{306bdd86-bed2-4a54-bd90-68ad83b8bf0c}" ma:taxonomyMulti="true" ma:sspId="358b686e-9b3f-48b9-bb68-7c8a6cabd534" ma:termSetId="cc1b6cb5-42fa-4290-83a3-1b9de52c0bd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hemaTaxHTField0" ma:index="17" ma:taxonomy="true" ma:internalName="ThemaTaxHTField0" ma:taxonomyFieldName="Thema" ma:displayName="Thema" ma:default="" ma:fieldId="{6ee0841f-01e1-4a08-83b4-b85f3d416a47}" ma:taxonomyMulti="true" ma:sspId="358b686e-9b3f-48b9-bb68-7c8a6cabd534" ma:termSetId="57611813-7a87-44b8-9293-53ae28011b4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ereichTaxHTField0" ma:index="20" ma:taxonomy="true" ma:internalName="BereichTaxHTField0" ma:taxonomyFieldName="Bereich" ma:displayName="Bereich" ma:default="" ma:fieldId="{a5acad8a-200d-4efc-bbd5-dc686352b2df}" ma:sspId="358b686e-9b3f-48b9-bb68-7c8a6cabd534" ma:termSetId="1257ddc0-6b91-4fc5-aa0d-6cac4410931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6f3bd0-e742-44e7-91d0-937bb718f3f9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TaxCatchAll" ma:index="13" nillable="true" ma:displayName="Taxonomy Catch All Column" ma:hidden="true" ma:list="{28d7af73-dd85-4433-9cc8-34cfd5e80514}" ma:internalName="TaxCatchAll" ma:showField="CatchAllData" ma:web="486f3bd0-e742-44e7-91d0-937bb718f3f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Vertraulichkeitsstufe" ma:index="18" ma:displayName="Vertraulichkeitsstufe" ma:default="nicht öffentlich" ma:format="Dropdown" ma:hidden="true" ma:internalName="Vertraulichkeitsstufe" ma:readOnly="false">
      <xsd:simpleType>
        <xsd:restriction base="dms:Choice">
          <xsd:enumeration value="nicht öffentlich"/>
          <xsd:enumeration value="öffentlich"/>
          <xsd:enumeration value="vertraulich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cc0c67-01b8-4772-9606-ee31e8eef3ee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24" nillable="true" ma:taxonomy="true" ma:internalName="TaxKeywordTaxHTField" ma:taxonomyFieldName="TaxKeyword" ma:displayName="Unternehmensstichwörter" ma:fieldId="{23f27201-bee3-471e-b2e7-b64fd8b7ca38}" ma:taxonomyMulti="true" ma:sspId="358b686e-9b3f-48b9-bb68-7c8a6cabd534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4d8d61-7651-461f-a214-b53d540737da" elementFormDefault="qualified">
    <xsd:import namespace="http://schemas.microsoft.com/office/2006/documentManagement/types"/>
    <xsd:import namespace="http://schemas.microsoft.com/office/infopath/2007/PartnerControls"/>
    <xsd:element name="RolleTaxHTField0" ma:index="26" nillable="true" ma:taxonomy="true" ma:internalName="RolleTaxHTField0" ma:taxonomyFieldName="Rolle" ma:displayName="Rolle" ma:default="" ma:fieldId="{2b39ef20-4117-49bf-98fe-bd0f6522961f}" ma:taxonomyMulti="true" ma:sspId="358b686e-9b3f-48b9-bb68-7c8a6cabd534" ma:termSetId="97cbd47f-1b5d-41f3-8c41-ca10761efc8a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Zust_x00e4_ndigkeit" ma:index="27" nillable="true" ma:displayName="Zuständigkeit" ma:list="{be4621a7-4577-4b95-8db7-d854b912caca}" ma:internalName="Zust_x00e4_ndigkeit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6" ma:displayName="Inhaltstyp"/>
        <xsd:element ref="dc:title" minOccurs="0" maxOccurs="1" ma:index="1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LongProperties xmlns="http://schemas.microsoft.com/office/2006/metadata/longProperties">
  <LongProp xmlns="" name="TaxCatchAll"><![CDATA[164;#Zentrale|42aefac8-b735-4523-835e-1fb90d7bbea0;#262;#Vorlagen Deutsch|b9b63e42-905a-4e82-84d5-7fe78ff3e203;#69;#Marketing|5c30125b-3de4-4cbf-92ba-2175c25c40d1;#49;#Zentrale|42aefac8-b735-4523-835e-1fb90d7bbea0;#108;#Marketing - PR|85673cd1-662f-43e4-a1ba-da521e7bd8f2]]></LongProp>
</Long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Zust_x00e4_ndigkeit xmlns="684d8d61-7651-461f-a214-b53d540737da"/>
    <TaxKeywordTaxHTField xmlns="eecc0c67-01b8-4772-9606-ee31e8eef3ee">
      <Terms xmlns="http://schemas.microsoft.com/office/infopath/2007/PartnerControls"/>
    </TaxKeywordTaxHTField>
    <Herkunft1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Zentrale</TermName>
          <TermId xmlns="http://schemas.microsoft.com/office/infopath/2007/PartnerControls">42aefac8-b735-4523-835e-1fb90d7bbea0</TermId>
        </TermInfo>
      </Terms>
    </Herkunft1TaxHTField0>
    <RolleTaxHTField0 xmlns="684d8d61-7651-461f-a214-b53d540737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Zentrale</TermName>
          <TermId xmlns="http://schemas.microsoft.com/office/infopath/2007/PartnerControls">42aefac8-b735-4523-835e-1fb90d7bbea0</TermId>
        </TermInfo>
        <TermInfo xmlns="http://schemas.microsoft.com/office/infopath/2007/PartnerControls">
          <TermName xmlns="http://schemas.microsoft.com/office/infopath/2007/PartnerControls">F＆E</TermName>
          <TermId xmlns="http://schemas.microsoft.com/office/infopath/2007/PartnerControls">c77d1201-8670-4119-87f7-30194efd856e</TermId>
        </TermInfo>
        <TermInfo xmlns="http://schemas.microsoft.com/office/infopath/2007/PartnerControls">
          <TermName xmlns="http://schemas.microsoft.com/office/infopath/2007/PartnerControls">Hagenberg</TermName>
          <TermId xmlns="http://schemas.microsoft.com/office/infopath/2007/PartnerControls">08a9c222-9375-43ad-868b-c78e95d3bd50</TermId>
        </TermInfo>
        <TermInfo xmlns="http://schemas.microsoft.com/office/infopath/2007/PartnerControls">
          <TermName xmlns="http://schemas.microsoft.com/office/infopath/2007/PartnerControls">Linz</TermName>
          <TermId xmlns="http://schemas.microsoft.com/office/infopath/2007/PartnerControls">e0431981-237a-4089-b57d-db2c3f6dcc6f</TermId>
        </TermInfo>
        <TermInfo xmlns="http://schemas.microsoft.com/office/infopath/2007/PartnerControls">
          <TermName xmlns="http://schemas.microsoft.com/office/infopath/2007/PartnerControls">Steyr</TermName>
          <TermId xmlns="http://schemas.microsoft.com/office/infopath/2007/PartnerControls">8791e73d-2742-452d-9ad1-b59f3aed0dc7</TermId>
        </TermInfo>
        <TermInfo xmlns="http://schemas.microsoft.com/office/infopath/2007/PartnerControls">
          <TermName xmlns="http://schemas.microsoft.com/office/infopath/2007/PartnerControls">Wels</TermName>
          <TermId xmlns="http://schemas.microsoft.com/office/infopath/2007/PartnerControls">97fb644f-20d6-4304-b9bd-f364a1411f60</TermId>
        </TermInfo>
      </Terms>
    </RolleTaxHTField0>
    <TaxCatchAll xmlns="486f3bd0-e742-44e7-91d0-937bb718f3f9">
      <Value>160</Value>
      <Value>410</Value>
      <Value>108</Value>
      <Value>153</Value>
      <Value>164</Value>
      <Value>69</Value>
      <Value>49</Value>
      <Value>163</Value>
      <Value>162</Value>
      <Value>161</Value>
    </TaxCatchAll>
    <PublishingExpirationDate xmlns="http://schemas.microsoft.com/sharepoint/v3" xsi:nil="true"/>
    <Vertraulichkeitsstufe xmlns="486f3bd0-e742-44e7-91d0-937bb718f3f9">nicht öffentlich</Vertraulichkeitsstufe>
    <PublishingStartDate xmlns="http://schemas.microsoft.com/sharepoint/v3" xsi:nil="true"/>
    <Bereich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</TermName>
          <TermId xmlns="http://schemas.microsoft.com/office/infopath/2007/PartnerControls">5c30125b-3de4-4cbf-92ba-2175c25c40d1</TermId>
        </TermInfo>
      </Terms>
    </BereichTaxHTField0>
    <Inhaltstyp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Vorlagen Englisch NEU</TermName>
          <TermId xmlns="http://schemas.microsoft.com/office/infopath/2007/PartnerControls">cdb5e3ef-0957-43c3-ae03-3b8fffe3fb84</TermId>
        </TermInfo>
      </Terms>
    </InhaltstypTaxHTField0>
    <Thema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 - PR</TermName>
          <TermId xmlns="http://schemas.microsoft.com/office/infopath/2007/PartnerControls">85673cd1-662f-43e4-a1ba-da521e7bd8f2</TermId>
        </TermInfo>
      </Terms>
    </ThemaTaxHTField0>
    <_dlc_DocId xmlns="486f3bd0-e742-44e7-91d0-937bb718f3f9">FAD74KTY4Y7Q-866-822</_dlc_DocId>
    <_dlc_DocIdUrl xmlns="486f3bd0-e742-44e7-91d0-937bb718f3f9">
      <Url>https://intranet.fhooe.at/zentrale-services/_layouts/DocIdRedir.aspx?ID=FAD74KTY4Y7Q-866-822</Url>
      <Description>FAD74KTY4Y7Q-866-822</Description>
    </_dlc_DocIdUrl>
  </documentManagement>
</p:properties>
</file>

<file path=customXml/itemProps1.xml><?xml version="1.0" encoding="utf-8"?>
<ds:datastoreItem xmlns:ds="http://schemas.openxmlformats.org/officeDocument/2006/customXml" ds:itemID="{42BA9C6E-1B63-4A6B-933D-E368A9E0B7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310824-5500-480e-ac5b-3e1aeef9ffa4"/>
    <ds:schemaRef ds:uri="486f3bd0-e742-44e7-91d0-937bb718f3f9"/>
    <ds:schemaRef ds:uri="eecc0c67-01b8-4772-9606-ee31e8eef3ee"/>
    <ds:schemaRef ds:uri="684d8d61-7651-461f-a214-b53d540737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3C7F0A-BB89-4272-8FA0-8435081CDD2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6A70A40-7562-420E-9C10-2F3F418A3506}">
  <ds:schemaRefs>
    <ds:schemaRef ds:uri="http://schemas.microsoft.com/office/2006/metadata/longProperties"/>
    <ds:schemaRef ds:uri=""/>
  </ds:schemaRefs>
</ds:datastoreItem>
</file>

<file path=customXml/itemProps4.xml><?xml version="1.0" encoding="utf-8"?>
<ds:datastoreItem xmlns:ds="http://schemas.openxmlformats.org/officeDocument/2006/customXml" ds:itemID="{A7C88350-DA09-46A9-AAB5-0FAF426E1FA5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4AD9E4C2-DA61-4778-BCB7-9EBEBAA301BF}">
  <ds:schemaRefs>
    <ds:schemaRef ds:uri="http://schemas.microsoft.com/office/2006/metadata/properties"/>
    <ds:schemaRef ds:uri="http://schemas.microsoft.com/office/infopath/2007/PartnerControls"/>
    <ds:schemaRef ds:uri="684d8d61-7651-461f-a214-b53d540737da"/>
    <ds:schemaRef ds:uri="eecc0c67-01b8-4772-9606-ee31e8eef3ee"/>
    <ds:schemaRef ds:uri="6d310824-5500-480e-ac5b-3e1aeef9ffa4"/>
    <ds:schemaRef ds:uri="486f3bd0-e742-44e7-91d0-937bb718f3f9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 Vorlage allgemein englisch</Template>
  <TotalTime>41</TotalTime>
  <Words>18</Words>
  <Application>Microsoft Macintosh PowerPoint</Application>
  <PresentationFormat>On-screen Show (4:3)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Lucida Grande</vt:lpstr>
      <vt:lpstr>Symbol</vt:lpstr>
      <vt:lpstr>Wingdings</vt:lpstr>
      <vt:lpstr>FH OÖ</vt:lpstr>
      <vt:lpstr>PowerPoint Presentation</vt:lpstr>
      <vt:lpstr>TODO</vt:lpstr>
      <vt:lpstr>Q&amp;A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Marcel Breitenfellner</dc:creator>
  <cp:keywords/>
  <cp:lastModifiedBy>Marcel Breitenfellner</cp:lastModifiedBy>
  <cp:revision>11</cp:revision>
  <dcterms:created xsi:type="dcterms:W3CDTF">2017-06-14T09:01:18Z</dcterms:created>
  <dcterms:modified xsi:type="dcterms:W3CDTF">2017-06-21T20:26:24Z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">
    <vt:lpwstr>FAD74KTY4Y7Q-866-210</vt:lpwstr>
  </property>
  <property fmtid="{D5CDD505-2E9C-101B-9397-08002B2CF9AE}" pid="3" name="_dlc_DocIdItemGuid">
    <vt:lpwstr>38db6d5b-0a69-4298-8425-8944854ac9bf</vt:lpwstr>
  </property>
  <property fmtid="{D5CDD505-2E9C-101B-9397-08002B2CF9AE}" pid="4" name="_dlc_DocIdUrl">
    <vt:lpwstr>https://intranet.fhooe.at/zentrale-services/_layouts/DocIdRedir.aspx?ID=FAD74KTY4Y7Q-866-210, FAD74KTY4Y7Q-866-210</vt:lpwstr>
  </property>
  <property fmtid="{D5CDD505-2E9C-101B-9397-08002B2CF9AE}" pid="5" name="Herkunft1">
    <vt:lpwstr>49;#Zentrale|42aefac8-b735-4523-835e-1fb90d7bbea0</vt:lpwstr>
  </property>
  <property fmtid="{D5CDD505-2E9C-101B-9397-08002B2CF9AE}" pid="6" name="TaxKeyword">
    <vt:lpwstr/>
  </property>
  <property fmtid="{D5CDD505-2E9C-101B-9397-08002B2CF9AE}" pid="7" name="Bereich">
    <vt:lpwstr>69;#Marketing|5c30125b-3de4-4cbf-92ba-2175c25c40d1</vt:lpwstr>
  </property>
  <property fmtid="{D5CDD505-2E9C-101B-9397-08002B2CF9AE}" pid="8" name="Inhaltstyp">
    <vt:lpwstr>410;#Vorlagen Englisch NEU|cdb5e3ef-0957-43c3-ae03-3b8fffe3fb84</vt:lpwstr>
  </property>
  <property fmtid="{D5CDD505-2E9C-101B-9397-08002B2CF9AE}" pid="9" name="Thema">
    <vt:lpwstr>108;#Marketing - PR|85673cd1-662f-43e4-a1ba-da521e7bd8f2</vt:lpwstr>
  </property>
  <property fmtid="{D5CDD505-2E9C-101B-9397-08002B2CF9AE}" pid="10" name="Rolle">
    <vt:lpwstr>164;#Zentrale|42aefac8-b735-4523-835e-1fb90d7bbea0;#161;#F＆E|c77d1201-8670-4119-87f7-30194efd856e;#160;#Hagenberg|08a9c222-9375-43ad-868b-c78e95d3bd50;#162;#Linz|e0431981-237a-4089-b57d-db2c3f6dcc6f;#153;#Steyr|8791e73d-2742-452d-9ad1-b59f3aed0dc7;#163;#W</vt:lpwstr>
  </property>
  <property fmtid="{D5CDD505-2E9C-101B-9397-08002B2CF9AE}" pid="11" name="ContentTypeId">
    <vt:lpwstr>0x010100B6247CB954696A44AB6936F01BEA1CF8</vt:lpwstr>
  </property>
</Properties>
</file>

<file path=docProps/thumbnail.jpeg>
</file>